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7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0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1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2094-6B91-4873-A936-EABA1AC2C261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F8C6-B9D5-4AEF-B78D-48EEACE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НАГРАЖДЕНИЕ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ПОБЕДИТЕЛЕЙ И УЧАСТНИКОВ МЕЖРАЙОННОГО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КОНКУРСА-ВЫСТАВКИ «КУЛИБИНЫ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XXI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ВЕКА».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С. МУСЛЮМОВО, 2015 ГОД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63688" y="7821487"/>
            <a:ext cx="6008712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49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Новая папка\IMG_1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0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Новая папка\IMG_1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8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81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участникам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конкурса-выставки медалей, дипломов ценных призов и грамот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Александр\Desktop\Новая папка\IMG_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13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Новая папка\IMG_1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87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Новая папка\IMG_1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69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Новая папка\IMG_1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4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8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лександр\Desktop\Новая папка\IMG_1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8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андр\Desktop\Новая папка\IMG_1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1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лександр\Desktop\Новая папка\IMG_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1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лександр\Desktop\Новая папка\IMG_1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5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республиканского совета общества изобретателей и рационализаторов РТ – Л.Г. Гайсин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андр\Desktop\Новая папка\IMG_1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9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лександр\Desktop\Новая папка\IMG_1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андр\Desktop\Новая папка\IMG_1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8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лександр\Desktop\Новая папка\IMG_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5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лександр\Desktop\Новая папка\IMG_1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лександр\Desktop\Новая папка\IMG_1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67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лександр\Desktop\Новая папка\IMG_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4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лександр\Desktop\Новая папка\IMG_1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41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лександр\Desktop\Новая папка\IMG_1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1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лександр\Desktop\Новая папка\IMG_1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25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лександр\Desktop\Новая папка\IMG_1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9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юбилейных нагрудных знаков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«55 лет обществу изобретателей и рационализаторов»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ександр\Desktop\Новая папка\IMG_1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64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Александр\Desktop\Новая папка\IMG_1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8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лександр\Desktop\Новая папка\IMG_1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8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Новая папка\IMG_1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1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Новая папка\IMG_1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0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Новая папка\IMG_1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2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Новая папка\IMG_1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26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Новая папка\IMG_1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1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Новая папка\IMG_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61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НАГРАЖДЕНИЕ  ПОБЕДИТЕЛЕЙ И УЧАСТНИКОВ МЕЖРАЙОННОГО  КОНКУРСА-ВЫСТАВКИ «КУЛИБИНЫ XXI ВЕКА».   С. МУСЛЮМОВО, 2015 ГОД</vt:lpstr>
      <vt:lpstr>Председатель республиканского совета общества изобретателей и рационализаторов РТ – Л.Г. Гайсин</vt:lpstr>
      <vt:lpstr>Вручение юбилейных нагрудных знаков  «55 лет обществу изобретателей и рационализаторов»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Вручение участникам  конкурса-выставки медалей, дипломов ценных призов и грамот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dcterms:created xsi:type="dcterms:W3CDTF">2015-03-13T07:22:29Z</dcterms:created>
  <dcterms:modified xsi:type="dcterms:W3CDTF">2015-03-14T06:37:43Z</dcterms:modified>
</cp:coreProperties>
</file>